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7A940-0C59-DFD0-00DF-211BDBDF8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43E69B-DC94-45E7-3CEC-858B59FB8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0555D3-D59A-933A-5072-A5EBD2EDD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23FB-D358-496A-8CAC-561AC4BC2763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700A20-7BBA-19FF-1DD6-25574210C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619994-DA5D-19BD-C38F-6981E7AF5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1784-C182-4CA4-913A-B4C42EEEA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359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1D0214-695E-7607-9923-447FF4E4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939586-A8EB-9A88-7B54-38DC4F4C30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A9A421-C546-D98A-9D21-6EAC24584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23FB-D358-496A-8CAC-561AC4BC2763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A27BF1-CAB0-B37E-ED16-509BC5BF2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0BB48A-030C-F067-DC0E-F4710A6C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1784-C182-4CA4-913A-B4C42EEEA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29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0EA6E3D-4ED3-DB2F-57E9-3F732CB6C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9A339B-1663-52C8-0162-661690D7A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CED524-17E6-C2C5-3F78-3657E8799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23FB-D358-496A-8CAC-561AC4BC2763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C8D75E-8457-DDCB-80C5-D90F615C1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B2BB3C-D266-4E9A-FE03-FFDF3FD74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1784-C182-4CA4-913A-B4C42EEEA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73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7EEF1-5788-1244-E43A-368C9FA22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B2D234-0C08-54BB-0E58-4A56F2108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F8B9A-918D-C6B3-2E18-6FC847AFB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23FB-D358-496A-8CAC-561AC4BC2763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D8A55-905D-57D6-10A0-6AF00AEE9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B61C3C-8076-7924-534C-1F2DF649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1784-C182-4CA4-913A-B4C42EEEA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86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0D27A-176D-4D2C-8E4A-A3DEC941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F398FA-3696-CC72-4B7C-7DBAC5DCC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3FBA53-0813-D91A-309D-0183B4E71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23FB-D358-496A-8CAC-561AC4BC2763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7CF35C-8E11-6874-EAA0-90777EAE0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555CCA-3197-2217-732F-C39DAACD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1784-C182-4CA4-913A-B4C42EEEA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936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1FDF0-39A1-CC41-B06E-395D48C2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C872AA-05C8-8156-8365-1F4140C49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7337D2-E860-0ABD-66B7-A7B66A2BF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3A6A12-B892-6B0E-5399-319DD3A0C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23FB-D358-496A-8CAC-561AC4BC2763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B15482-BA7E-B853-AD19-E77C8EA12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8210EA-2465-D90A-FD17-CD057E658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1784-C182-4CA4-913A-B4C42EEEA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751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B59CE-FCEA-2EC5-CB8C-AC6E6285B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BFBDAE-0153-DAF1-978E-828321754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68F122-286F-7605-4E3C-68837A523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CCCACDF-B6F0-02BC-231D-F20DB9FA0B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89A588-4C6A-4B8E-F654-F181FD69AD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81233F-A192-2DAA-3BC3-E3EA8B6ED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23FB-D358-496A-8CAC-561AC4BC2763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2930C25-8957-DDB4-FCDC-E78522964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6781307-BE0F-9B54-9C2D-A82166823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1784-C182-4CA4-913A-B4C42EEEA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465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6867C-0B7E-1AA1-5ACB-6E01FFB8E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7B443D-CFAB-56B7-EFD0-9210D386E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23FB-D358-496A-8CAC-561AC4BC2763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05403C-2559-C0FC-32D9-4950A1980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FEE55F-9757-F085-06EF-87F79943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1784-C182-4CA4-913A-B4C42EEEA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231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9C97B9-CF38-7182-DD4E-F32EE4C50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23FB-D358-496A-8CAC-561AC4BC2763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5EF776D-6DC1-EB60-39AA-729B2FB3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66CAA8-92A6-7A10-CC4D-749DBD6A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1784-C182-4CA4-913A-B4C42EEEA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78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B381C-D36C-4203-8C16-B83C6131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F67902-3F1C-8BB9-1471-74DC0C3E1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326178-D266-236B-1B25-EEAF2433B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2E405C-4B6A-3DCE-FA03-7B67B168D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23FB-D358-496A-8CAC-561AC4BC2763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5828EC-38B4-3250-D89F-674DC3793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BEDE50-4FD9-C5A5-3565-95B27F3D8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1784-C182-4CA4-913A-B4C42EEEA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771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617F7-99A2-25BC-96E3-F16CA3354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D96266-9154-0CA4-4FCC-67827A605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373F8C-63F5-0B69-0CD9-56A20BB77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34F69E-B37C-2E83-893D-CF90E236E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23FB-D358-496A-8CAC-561AC4BC2763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B69DBC-E6F4-AD9C-2BEA-FD80459EC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C9A823-6052-F896-9847-82DF13A03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1784-C182-4CA4-913A-B4C42EEEA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179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1ABAAE-297C-5E38-0D76-AAABBF80F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E129B6-E576-9442-1DCA-F032FD1AE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FEF147-034B-BDBA-3DAB-3C86EBEED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3823FB-D358-496A-8CAC-561AC4BC2763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0F6AF-BF46-3F85-734E-CE7BBEB60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74E509-9AC6-637C-5CE0-1D02E3844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FD1784-C182-4CA4-913A-B4C42EEEA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929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F97054-187F-BF2C-57A6-C6A19D0D5D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게임서버 프로그래밍</a:t>
            </a:r>
            <a:br>
              <a:rPr lang="en-US" altLang="ko-KR" dirty="0"/>
            </a:br>
            <a:r>
              <a:rPr lang="ko-KR" altLang="en-US" dirty="0"/>
              <a:t>최종프로젝트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E4C114-9E29-3BA8-8ED8-42E61EABC8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0947"/>
            <a:ext cx="9144000" cy="1655762"/>
          </a:xfrm>
        </p:spPr>
        <p:txBody>
          <a:bodyPr/>
          <a:lstStyle/>
          <a:p>
            <a:r>
              <a:rPr lang="en-US" altLang="ko-KR" dirty="0"/>
              <a:t>2019180016 </a:t>
            </a:r>
            <a:r>
              <a:rPr lang="ko-KR" altLang="en-US" dirty="0"/>
              <a:t>백종화</a:t>
            </a:r>
          </a:p>
        </p:txBody>
      </p:sp>
    </p:spTree>
    <p:extLst>
      <p:ext uri="{BB962C8B-B14F-4D97-AF65-F5344CB8AC3E}">
        <p14:creationId xmlns:p14="http://schemas.microsoft.com/office/powerpoint/2010/main" val="2799896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D40471-4D82-E8F7-BFF8-9AD05979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D53302-B33B-7082-D384-6CAF7E41D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방향 이동 구현</a:t>
            </a:r>
            <a:endParaRPr lang="en-US" altLang="ko-KR" dirty="0"/>
          </a:p>
          <a:p>
            <a:r>
              <a:rPr lang="ko-KR" altLang="en-US" dirty="0"/>
              <a:t>클라이언트의 위치를 서버에 적용</a:t>
            </a:r>
            <a:endParaRPr lang="en-US" altLang="ko-KR" dirty="0"/>
          </a:p>
          <a:p>
            <a:r>
              <a:rPr lang="ko-KR" altLang="en-US" dirty="0"/>
              <a:t>서버에서 좌표를 검사하여 옳지 않은 위치이면 </a:t>
            </a:r>
            <a:r>
              <a:rPr lang="en-US" altLang="ko-KR" dirty="0"/>
              <a:t>Rollback </a:t>
            </a:r>
            <a:r>
              <a:rPr lang="ko-KR" altLang="en-US" dirty="0"/>
              <a:t>하는 방식</a:t>
            </a:r>
            <a:endParaRPr lang="en-US" altLang="ko-KR" dirty="0"/>
          </a:p>
          <a:p>
            <a:r>
              <a:rPr lang="ko-KR" altLang="en-US" dirty="0"/>
              <a:t>플레이어 입장에서 </a:t>
            </a:r>
            <a:r>
              <a:rPr lang="ko-KR" altLang="en-US" dirty="0" err="1"/>
              <a:t>레이턴시</a:t>
            </a:r>
            <a:r>
              <a:rPr lang="ko-KR" altLang="en-US" dirty="0"/>
              <a:t> 최소화</a:t>
            </a:r>
          </a:p>
        </p:txBody>
      </p:sp>
      <p:pic>
        <p:nvPicPr>
          <p:cNvPr id="5" name="그림 4" descr="만화 영화, 그린, 스크린샷이(가) 표시된 사진&#10;&#10;자동 생성된 설명">
            <a:extLst>
              <a:ext uri="{FF2B5EF4-FFF2-40B4-BE49-F238E27FC236}">
                <a16:creationId xmlns:a16="http://schemas.microsoft.com/office/drawing/2014/main" id="{CC545DE8-185F-5FC0-86EE-40982D752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694" y="182562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63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3F18C-F5DB-A81A-091F-8292CFEB9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맵</a:t>
            </a:r>
          </a:p>
        </p:txBody>
      </p:sp>
      <p:pic>
        <p:nvPicPr>
          <p:cNvPr id="5" name="내용 개체 틀 4" descr="다채로움, 원, 빛, 예술이(가) 표시된 사진&#10;&#10;자동 생성된 설명">
            <a:extLst>
              <a:ext uri="{FF2B5EF4-FFF2-40B4-BE49-F238E27FC236}">
                <a16:creationId xmlns:a16="http://schemas.microsoft.com/office/drawing/2014/main" id="{26C8D07B-7381-1858-2469-B573C90AC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351338" cy="4351338"/>
          </a:xfr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70AA8D0-01D9-5CA6-7CC3-B5A1A5BB8BB3}"/>
              </a:ext>
            </a:extLst>
          </p:cNvPr>
          <p:cNvSpPr txBox="1">
            <a:spLocks/>
          </p:cNvSpPr>
          <p:nvPr/>
        </p:nvSpPr>
        <p:spPr>
          <a:xfrm>
            <a:off x="5896629" y="1763163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dirty="0"/>
              <a:t>RGB</a:t>
            </a:r>
            <a:r>
              <a:rPr lang="ko-KR" altLang="en-US" sz="4000" dirty="0"/>
              <a:t>에 따라 타일 배치</a:t>
            </a:r>
            <a:endParaRPr lang="en-US" altLang="ko-KR" sz="4000" dirty="0"/>
          </a:p>
          <a:p>
            <a:endParaRPr lang="en-US" altLang="ko-KR" dirty="0"/>
          </a:p>
          <a:p>
            <a:r>
              <a:rPr lang="en-US" altLang="ko-KR" sz="2800" dirty="0"/>
              <a:t>RGB(0,0,0) – </a:t>
            </a:r>
            <a:r>
              <a:rPr lang="ko-KR" altLang="en-US" sz="2800" dirty="0"/>
              <a:t>블록 타일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>
                <a:solidFill>
                  <a:srgbClr val="00FF00"/>
                </a:solidFill>
              </a:rPr>
              <a:t>RGB(0,255,0) </a:t>
            </a:r>
            <a:r>
              <a:rPr lang="en-US" altLang="ko-KR" sz="2800" dirty="0"/>
              <a:t>– </a:t>
            </a:r>
            <a:r>
              <a:rPr lang="ko-KR" altLang="en-US" sz="2800" dirty="0"/>
              <a:t>마을 타일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>
                <a:solidFill>
                  <a:srgbClr val="0000FF"/>
                </a:solidFill>
              </a:rPr>
              <a:t>RGB(0,0,255) </a:t>
            </a:r>
            <a:r>
              <a:rPr lang="en-US" altLang="ko-KR" sz="2800" dirty="0"/>
              <a:t>– </a:t>
            </a:r>
            <a:r>
              <a:rPr lang="ko-KR" altLang="en-US" sz="2800" dirty="0"/>
              <a:t>길 타일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2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array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&lt;std::</a:t>
            </a:r>
            <a:r>
              <a:rPr lang="en-US" altLang="ko-KR" sz="2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array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2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WORD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2000&gt;, 2000&gt; </a:t>
            </a:r>
            <a:r>
              <a:rPr lang="en-US" altLang="ko-KR" sz="2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WorldMap</a:t>
            </a:r>
            <a:r>
              <a:rPr lang="en-US" altLang="ko-KR" sz="2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77377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D3E0A-5B76-D6BB-01D8-63AD6A7BA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2828E-B2F8-C828-90A6-77CA49873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r>
              <a:rPr lang="ko-KR" altLang="en-US" dirty="0"/>
              <a:t>맵 </a:t>
            </a:r>
            <a:r>
              <a:rPr lang="ko-KR" altLang="en-US" dirty="0" err="1"/>
              <a:t>로드한</a:t>
            </a:r>
            <a:r>
              <a:rPr lang="ko-KR" altLang="en-US" dirty="0"/>
              <a:t> 것을 토대로 타일 </a:t>
            </a:r>
            <a:r>
              <a:rPr lang="en-US" altLang="ko-KR" dirty="0"/>
              <a:t>Draw </a:t>
            </a:r>
            <a:r>
              <a:rPr lang="ko-KR" altLang="en-US" dirty="0"/>
              <a:t>및 충돌처리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 descr="만화 영화, 그린, 스크린샷이(가) 표시된 사진&#10;&#10;자동 생성된 설명">
            <a:extLst>
              <a:ext uri="{FF2B5EF4-FFF2-40B4-BE49-F238E27FC236}">
                <a16:creationId xmlns:a16="http://schemas.microsoft.com/office/drawing/2014/main" id="{B300F49E-059D-969E-F039-36E6658A1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10" y="2096294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29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D4D814-67B9-77D5-588A-8993E3DE1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NPC </a:t>
            </a:r>
            <a:r>
              <a:rPr lang="ko-KR" altLang="en-US" dirty="0"/>
              <a:t>및 </a:t>
            </a:r>
            <a:r>
              <a:rPr lang="en-US" altLang="ko-KR" dirty="0"/>
              <a:t>NPC </a:t>
            </a:r>
            <a:r>
              <a:rPr lang="ko-KR" altLang="en-US" dirty="0"/>
              <a:t>이동</a:t>
            </a:r>
          </a:p>
        </p:txBody>
      </p:sp>
      <p:pic>
        <p:nvPicPr>
          <p:cNvPr id="5" name="내용 개체 틀 4" descr="만화 영화, 스크린샷, 노랑이(가) 표시된 사진&#10;&#10;자동 생성된 설명">
            <a:extLst>
              <a:ext uri="{FF2B5EF4-FFF2-40B4-BE49-F238E27FC236}">
                <a16:creationId xmlns:a16="http://schemas.microsoft.com/office/drawing/2014/main" id="{F5DC9354-66FD-CB8D-2062-869872891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55" y="1690688"/>
            <a:ext cx="4476616" cy="4351338"/>
          </a:xfr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E0C7D24-1024-EAD5-8F32-F0CC2CD8CBC8}"/>
              </a:ext>
            </a:extLst>
          </p:cNvPr>
          <p:cNvSpPr txBox="1">
            <a:spLocks/>
          </p:cNvSpPr>
          <p:nvPr/>
        </p:nvSpPr>
        <p:spPr>
          <a:xfrm>
            <a:off x="6096000" y="1690688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수업때</a:t>
            </a:r>
            <a:r>
              <a:rPr lang="ko-KR" altLang="en-US" dirty="0"/>
              <a:t> 사용한 </a:t>
            </a:r>
            <a:r>
              <a:rPr lang="en-US" altLang="ko-KR" dirty="0"/>
              <a:t>Timer Queue</a:t>
            </a:r>
            <a:r>
              <a:rPr lang="ko-KR" altLang="en-US" dirty="0"/>
              <a:t>를 이용하여 </a:t>
            </a:r>
            <a:r>
              <a:rPr lang="en-US" altLang="ko-KR" dirty="0"/>
              <a:t>1</a:t>
            </a:r>
            <a:r>
              <a:rPr lang="ko-KR" altLang="en-US" dirty="0"/>
              <a:t>초마다 이동하게 구현</a:t>
            </a:r>
            <a:endParaRPr lang="en-US" altLang="ko-KR" dirty="0"/>
          </a:p>
          <a:p>
            <a:endParaRPr lang="en-US" altLang="ko-KR" dirty="0"/>
          </a:p>
          <a:p>
            <a:r>
              <a:rPr lang="fr-FR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Concurrency::</a:t>
            </a:r>
            <a:r>
              <a:rPr lang="fr-FR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concurrent_priority_queue</a:t>
            </a:r>
            <a:r>
              <a:rPr lang="fr-FR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fr-FR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TimerEvent</a:t>
            </a:r>
            <a:r>
              <a:rPr lang="fr-FR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TimerQueue;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3122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D8DE0-F569-5664-B046-6D40D574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E97A5D-1756-7247-33D4-24696AE36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r>
              <a:rPr lang="ko-KR" altLang="en-US" dirty="0" err="1"/>
              <a:t>공격시</a:t>
            </a:r>
            <a:r>
              <a:rPr lang="ko-KR" altLang="en-US" dirty="0"/>
              <a:t> 이펙트 즉시 출력</a:t>
            </a:r>
            <a:endParaRPr lang="en-US" altLang="ko-KR" dirty="0"/>
          </a:p>
          <a:p>
            <a:r>
              <a:rPr lang="ko-KR" altLang="en-US" dirty="0"/>
              <a:t>공격 충돌처리는 서버에서 좌표 기준으로 검사</a:t>
            </a:r>
          </a:p>
        </p:txBody>
      </p:sp>
      <p:pic>
        <p:nvPicPr>
          <p:cNvPr id="5" name="그림 4" descr="만화 영화, 노랑이(가) 표시된 사진&#10;&#10;자동 생성된 설명">
            <a:extLst>
              <a:ext uri="{FF2B5EF4-FFF2-40B4-BE49-F238E27FC236}">
                <a16:creationId xmlns:a16="http://schemas.microsoft.com/office/drawing/2014/main" id="{D5BBAB24-E037-62A5-0CC6-FBF8C3EF3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41" y="1421245"/>
            <a:ext cx="3512128" cy="3512128"/>
          </a:xfrm>
          <a:prstGeom prst="rect">
            <a:avLst/>
          </a:prstGeom>
        </p:spPr>
      </p:pic>
      <p:pic>
        <p:nvPicPr>
          <p:cNvPr id="7" name="그림 6" descr="만화 영화, 스크린샷, 노랑이(가) 표시된 사진&#10;&#10;자동 생성된 설명">
            <a:extLst>
              <a:ext uri="{FF2B5EF4-FFF2-40B4-BE49-F238E27FC236}">
                <a16:creationId xmlns:a16="http://schemas.microsoft.com/office/drawing/2014/main" id="{834BD13E-18B5-ED44-FCC2-A87495783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718" y="3394003"/>
            <a:ext cx="3411024" cy="33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59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D52541-FCA4-51B8-FDD7-3857F022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채팅</a:t>
            </a:r>
          </a:p>
        </p:txBody>
      </p:sp>
      <p:pic>
        <p:nvPicPr>
          <p:cNvPr id="5" name="내용 개체 틀 4" descr="만화 영화, 노랑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AC03D09A-7F98-5A7A-0E1D-50A7A4371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476616" cy="4351338"/>
          </a:xfr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B8EB426-6307-0311-5995-4F2D9E92379A}"/>
              </a:ext>
            </a:extLst>
          </p:cNvPr>
          <p:cNvSpPr txBox="1">
            <a:spLocks/>
          </p:cNvSpPr>
          <p:nvPr/>
        </p:nvSpPr>
        <p:spPr>
          <a:xfrm>
            <a:off x="6096000" y="1690688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Enter </a:t>
            </a:r>
            <a:r>
              <a:rPr lang="ko-KR" altLang="en-US" dirty="0"/>
              <a:t>입력으로 채팅 입력 가능</a:t>
            </a:r>
            <a:endParaRPr lang="en-US" altLang="ko-KR" dirty="0"/>
          </a:p>
          <a:p>
            <a:r>
              <a:rPr lang="en-US" altLang="ko-KR" dirty="0"/>
              <a:t>9</a:t>
            </a:r>
            <a:r>
              <a:rPr lang="ko-KR" altLang="en-US" dirty="0"/>
              <a:t>줄 까지 나타나고 그 이상은 먼저 적힌 것이 사라짐</a:t>
            </a:r>
          </a:p>
        </p:txBody>
      </p:sp>
    </p:spTree>
    <p:extLst>
      <p:ext uri="{BB962C8B-B14F-4D97-AF65-F5344CB8AC3E}">
        <p14:creationId xmlns:p14="http://schemas.microsoft.com/office/powerpoint/2010/main" val="3662659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3882A4-27DC-57F0-A50F-4AFAAFA10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메시지</a:t>
            </a:r>
          </a:p>
        </p:txBody>
      </p:sp>
      <p:pic>
        <p:nvPicPr>
          <p:cNvPr id="16" name="내용 개체 틀 15" descr="텍스트, 만화 영화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2FCC2461-8E40-0553-B3FE-A3507FE6F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93" y="1928019"/>
            <a:ext cx="3895725" cy="3876675"/>
          </a:xfr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E0F91B3-E1B2-4B6C-5802-F11704FF0825}"/>
              </a:ext>
            </a:extLst>
          </p:cNvPr>
          <p:cNvSpPr txBox="1">
            <a:spLocks/>
          </p:cNvSpPr>
          <p:nvPr/>
        </p:nvSpPr>
        <p:spPr>
          <a:xfrm>
            <a:off x="654867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DD4192F6-3EC4-0FEB-53BC-37AA4962C333}"/>
              </a:ext>
            </a:extLst>
          </p:cNvPr>
          <p:cNvSpPr txBox="1">
            <a:spLocks/>
          </p:cNvSpPr>
          <p:nvPr/>
        </p:nvSpPr>
        <p:spPr>
          <a:xfrm>
            <a:off x="6096000" y="1690688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입장</a:t>
            </a:r>
            <a:r>
              <a:rPr lang="en-US" altLang="ko-KR" dirty="0"/>
              <a:t>, </a:t>
            </a:r>
            <a:r>
              <a:rPr lang="ko-KR" altLang="en-US" dirty="0"/>
              <a:t>몬스터</a:t>
            </a:r>
            <a:r>
              <a:rPr lang="en-US" altLang="ko-KR" dirty="0"/>
              <a:t>, </a:t>
            </a:r>
            <a:r>
              <a:rPr lang="ko-KR" altLang="en-US" dirty="0"/>
              <a:t>캐릭터 </a:t>
            </a:r>
            <a:r>
              <a:rPr lang="ko-KR" altLang="en-US" dirty="0" err="1"/>
              <a:t>사망시</a:t>
            </a:r>
            <a:r>
              <a:rPr lang="ko-KR" altLang="en-US" dirty="0"/>
              <a:t> 간단하게 출력되는 전투 </a:t>
            </a:r>
            <a:r>
              <a:rPr lang="ko-KR" altLang="en-US" dirty="0" err="1"/>
              <a:t>메세지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0178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2CC3C-F0A8-51A6-9929-1A4AC8837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508CBE-95AC-8395-0D61-1731BC1D1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r>
              <a:rPr lang="ko-KR" altLang="en-US" dirty="0"/>
              <a:t>수업시간에 진행한 </a:t>
            </a:r>
            <a:r>
              <a:rPr lang="en-US" altLang="ko-KR" dirty="0"/>
              <a:t>DB</a:t>
            </a:r>
            <a:r>
              <a:rPr lang="ko-KR" altLang="en-US" dirty="0"/>
              <a:t>에서 좌표를 얻어와 적용하는 기능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E5C555-9108-6283-E006-3D8D015F7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85" y="1783622"/>
            <a:ext cx="3634206" cy="42428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8BCEEF-4B0F-A4FF-ECBA-34027B51B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59" y="3581150"/>
            <a:ext cx="7983064" cy="6477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F402B7-F30B-A26E-AB22-D250B33BC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837" y="4359002"/>
            <a:ext cx="3677163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12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154</Words>
  <Application>Microsoft Office PowerPoint</Application>
  <PresentationFormat>와이드스크린</PresentationFormat>
  <Paragraphs>34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돋움체</vt:lpstr>
      <vt:lpstr>맑은 고딕</vt:lpstr>
      <vt:lpstr>Arial</vt:lpstr>
      <vt:lpstr>Office 테마</vt:lpstr>
      <vt:lpstr>게임서버 프로그래밍 최종프로젝트</vt:lpstr>
      <vt:lpstr>이동</vt:lpstr>
      <vt:lpstr>맵</vt:lpstr>
      <vt:lpstr>지형</vt:lpstr>
      <vt:lpstr>NPC 및 NPC 이동</vt:lpstr>
      <vt:lpstr>전투</vt:lpstr>
      <vt:lpstr>채팅</vt:lpstr>
      <vt:lpstr>전투 메시지</vt:lpstr>
      <vt:lpstr>DB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백종화(2019180016)</dc:creator>
  <cp:lastModifiedBy>백종화(2019180016)</cp:lastModifiedBy>
  <cp:revision>4</cp:revision>
  <dcterms:created xsi:type="dcterms:W3CDTF">2024-06-18T02:44:54Z</dcterms:created>
  <dcterms:modified xsi:type="dcterms:W3CDTF">2024-06-18T03:50:29Z</dcterms:modified>
</cp:coreProperties>
</file>